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430" r:id="rId2"/>
    <p:sldId id="521" r:id="rId3"/>
    <p:sldId id="520" r:id="rId4"/>
    <p:sldId id="537" r:id="rId5"/>
    <p:sldId id="535" r:id="rId6"/>
    <p:sldId id="544" r:id="rId7"/>
    <p:sldId id="545" r:id="rId8"/>
    <p:sldId id="546" r:id="rId9"/>
    <p:sldId id="540" r:id="rId10"/>
    <p:sldId id="542" r:id="rId11"/>
    <p:sldId id="547" r:id="rId12"/>
    <p:sldId id="548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5">
          <p15:clr>
            <a:srgbClr val="A4A3A4"/>
          </p15:clr>
        </p15:guide>
        <p15:guide id="2" pos="39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85C"/>
    <a:srgbClr val="262626"/>
    <a:srgbClr val="FF9966"/>
    <a:srgbClr val="282B4E"/>
    <a:srgbClr val="2C4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1" autoAdjust="0"/>
    <p:restoredTop sz="86401" autoAdjust="0"/>
  </p:normalViewPr>
  <p:slideViewPr>
    <p:cSldViewPr snapToGrid="0">
      <p:cViewPr varScale="1">
        <p:scale>
          <a:sx n="74" d="100"/>
          <a:sy n="74" d="100"/>
        </p:scale>
        <p:origin x="1066" y="82"/>
      </p:cViewPr>
      <p:guideLst>
        <p:guide orient="horz" pos="2005"/>
        <p:guide pos="39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D2706-E675-409D-97F3-10E5FBEEFD48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4A905-A552-49D0-854B-8F0B830E71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7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t>2021/6/9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12D4D-2C76-4ACD-96E3-8BED2D8C173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3871D-BB60-4C97-A8B8-9C3AF316AC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1228090" y="511810"/>
            <a:ext cx="3711575" cy="645160"/>
          </a:xfrm>
          <a:prstGeom prst="rect">
            <a:avLst/>
          </a:prstGeom>
          <a:solidFill>
            <a:srgbClr val="22385C"/>
          </a:solidFill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Segoe UI" panose="020B0502040204020203" pitchFamily="34" charset="0"/>
              </a:rPr>
              <a:t>在线/本地化社区</a:t>
            </a:r>
          </a:p>
        </p:txBody>
      </p:sp>
      <p:sp>
        <p:nvSpPr>
          <p:cNvPr id="2" name="文本框 3"/>
          <p:cNvSpPr>
            <a:spLocks noChangeArrowheads="1"/>
          </p:cNvSpPr>
          <p:nvPr/>
        </p:nvSpPr>
        <p:spPr bwMode="auto">
          <a:xfrm>
            <a:off x="5447030" y="511810"/>
            <a:ext cx="1297940" cy="645160"/>
          </a:xfrm>
          <a:prstGeom prst="rect">
            <a:avLst/>
          </a:prstGeom>
          <a:solidFill>
            <a:srgbClr val="22385C"/>
          </a:solidFill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Segoe UI" panose="020B0502040204020203" pitchFamily="34" charset="0"/>
              </a:rPr>
              <a:t>购物</a:t>
            </a: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29148" t="27087" r="38560" b="21735"/>
          <a:stretch>
            <a:fillRect/>
          </a:stretch>
        </p:blipFill>
        <p:spPr>
          <a:xfrm>
            <a:off x="1122680" y="1620520"/>
            <a:ext cx="1739265" cy="2328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46120" y="1620520"/>
            <a:ext cx="77076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草图原型第二轮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6801CC-55EE-4293-8C65-1F5F7695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2" y="1610590"/>
            <a:ext cx="3833826" cy="5002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A6E9B4-88AF-47FA-857C-EC0FA74C3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98" y="1610589"/>
            <a:ext cx="3493195" cy="5002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CCF679-B9AB-4C67-B307-9C70744B0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913" y="1572280"/>
            <a:ext cx="3323210" cy="50407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7989E98-B785-4DF5-86FF-610A97C894FD}"/>
              </a:ext>
            </a:extLst>
          </p:cNvPr>
          <p:cNvSpPr txBox="1"/>
          <p:nvPr/>
        </p:nvSpPr>
        <p:spPr>
          <a:xfrm>
            <a:off x="5341320" y="9467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团长申请页</a:t>
            </a:r>
          </a:p>
        </p:txBody>
      </p:sp>
    </p:spTree>
    <p:extLst>
      <p:ext uri="{BB962C8B-B14F-4D97-AF65-F5344CB8AC3E}">
        <p14:creationId xmlns:p14="http://schemas.microsoft.com/office/powerpoint/2010/main" val="370733368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草图原型第二轮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989E98-B785-4DF5-86FF-610A97C894FD}"/>
              </a:ext>
            </a:extLst>
          </p:cNvPr>
          <p:cNvSpPr txBox="1"/>
          <p:nvPr/>
        </p:nvSpPr>
        <p:spPr>
          <a:xfrm>
            <a:off x="5234225" y="9467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团长申请页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4C4E77-EA2A-46B0-A994-CAFAD4C3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50" y="1408450"/>
            <a:ext cx="3323352" cy="53050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F64995-80D3-4998-9484-03B01FED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869" y="1408450"/>
            <a:ext cx="3167970" cy="523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5865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标杆参考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C98E9-6DCF-4CC9-B38D-940E7AECB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369" y="192311"/>
            <a:ext cx="3023261" cy="65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217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8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765024" y="1865059"/>
            <a:ext cx="2496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thx</a:t>
            </a:r>
            <a:endParaRPr lang="zh-CN" altLang="en-US" sz="80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357312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900928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72736" y="3364836"/>
            <a:ext cx="76808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O&amp;K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6315075" y="1226820"/>
            <a:ext cx="5876925" cy="2399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algn="just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基于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商家的信用评价体系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智能推荐体系，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保持产品的新鲜程度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的同时，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不通过其他APP、菜市场等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途径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而是在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地域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距离、有限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商品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数量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的情况下的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不引入第三方物流，只支持同社区配送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的小规模团购交易。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6840"/>
            <a:ext cx="116259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Brainstorm “How Might </a:t>
            </a:r>
            <a:r>
              <a:rPr lang="en-US" altLang="zh-CN" sz="4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We”s</a:t>
            </a:r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   Solutions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68" y="1040170"/>
            <a:ext cx="4109511" cy="547968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668" t="25288" r="37382" b="37923"/>
          <a:stretch>
            <a:fillRect/>
          </a:stretch>
        </p:blipFill>
        <p:spPr>
          <a:xfrm>
            <a:off x="439420" y="1765935"/>
            <a:ext cx="5560060" cy="2476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400" y="124460"/>
            <a:ext cx="461899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 OF VIEW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73165" y="1046480"/>
            <a:ext cx="4697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We met X</a:t>
            </a:r>
          </a:p>
          <a:p>
            <a:r>
              <a:rPr lang="zh-CN" altLang="en-US" dirty="0"/>
              <a:t>We were amazed to realize…</a:t>
            </a:r>
          </a:p>
          <a:p>
            <a:r>
              <a:rPr lang="zh-CN" altLang="en-US" dirty="0"/>
              <a:t>It would be game-changing to…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73165" y="2865755"/>
            <a:ext cx="579056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我们遇到了小区业主徐先生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我们对使用微信群的团购形式感到惊讶。</a:t>
            </a:r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</a:p>
        </p:txBody>
      </p:sp>
      <p:sp>
        <p:nvSpPr>
          <p:cNvPr id="5" name="矩形 4"/>
          <p:cNvSpPr/>
          <p:nvPr/>
        </p:nvSpPr>
        <p:spPr>
          <a:xfrm>
            <a:off x="279083" y="5123815"/>
            <a:ext cx="63836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快速交易、有限地域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概念视频</a:t>
            </a:r>
          </a:p>
        </p:txBody>
      </p:sp>
      <p:pic>
        <p:nvPicPr>
          <p:cNvPr id="2" name="概念视频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175" y="823595"/>
            <a:ext cx="10154285" cy="55479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概念性原型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633095" y="2147570"/>
            <a:ext cx="4159885" cy="2752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498090" y="2152015"/>
            <a:ext cx="4203065" cy="278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570220" y="2132330"/>
            <a:ext cx="4159250" cy="2781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01380" y="2137410"/>
            <a:ext cx="4203700" cy="28168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草图原型第一轮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368C5E-D0C0-4966-83F8-17CEEAEA83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98" y="1724891"/>
            <a:ext cx="6829404" cy="4239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66C4F7-F166-4134-A6A5-685E2F94E6EB}"/>
              </a:ext>
            </a:extLst>
          </p:cNvPr>
          <p:cNvSpPr txBox="1"/>
          <p:nvPr/>
        </p:nvSpPr>
        <p:spPr>
          <a:xfrm>
            <a:off x="5234225" y="12148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团购社区页</a:t>
            </a:r>
          </a:p>
        </p:txBody>
      </p:sp>
    </p:spTree>
    <p:extLst>
      <p:ext uri="{BB962C8B-B14F-4D97-AF65-F5344CB8AC3E}">
        <p14:creationId xmlns:p14="http://schemas.microsoft.com/office/powerpoint/2010/main" val="90602336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草图原型第一轮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66C4F7-F166-4134-A6A5-685E2F94E6EB}"/>
              </a:ext>
            </a:extLst>
          </p:cNvPr>
          <p:cNvSpPr txBox="1"/>
          <p:nvPr/>
        </p:nvSpPr>
        <p:spPr>
          <a:xfrm>
            <a:off x="5234225" y="9467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团长个人页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ED7DDA-1B0D-400B-80D8-BB1250FFE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2" y="1408450"/>
            <a:ext cx="7024937" cy="50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247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草图原型第一轮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487531-D0F2-4742-BB6F-34A26CA0B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5" y="1445227"/>
            <a:ext cx="5462870" cy="52959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DF061D4-BB75-4F9D-A002-0E16E401DBCF}"/>
              </a:ext>
            </a:extLst>
          </p:cNvPr>
          <p:cNvSpPr txBox="1"/>
          <p:nvPr/>
        </p:nvSpPr>
        <p:spPr>
          <a:xfrm>
            <a:off x="2148125" y="8299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订单发布页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54C8F9-26D2-405B-95D3-AA1D93D9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67" y="1445227"/>
            <a:ext cx="5833561" cy="52959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B5E6661-BC56-484B-93B3-5D61D86F472B}"/>
              </a:ext>
            </a:extLst>
          </p:cNvPr>
          <p:cNvSpPr txBox="1"/>
          <p:nvPr/>
        </p:nvSpPr>
        <p:spPr>
          <a:xfrm>
            <a:off x="7960196" y="88836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商品视频拍摄页</a:t>
            </a:r>
          </a:p>
        </p:txBody>
      </p:sp>
    </p:spTree>
    <p:extLst>
      <p:ext uri="{BB962C8B-B14F-4D97-AF65-F5344CB8AC3E}">
        <p14:creationId xmlns:p14="http://schemas.microsoft.com/office/powerpoint/2010/main" val="3480937450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草图原型第二轮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7ECF51-8CC1-46A4-BBAC-3FC26672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" y="1077191"/>
            <a:ext cx="4945294" cy="49452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6B0060-CED1-45A0-9143-DCB36054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85" y="1077191"/>
            <a:ext cx="5294458" cy="494529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41,&quot;width&quot;:537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60,&quot;width&quot;:1506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383</Words>
  <Application>Microsoft Office PowerPoint</Application>
  <PresentationFormat>宽屏</PresentationFormat>
  <Paragraphs>37</Paragraphs>
  <Slides>13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方正兰亭粗黑简体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黄 德煜</cp:lastModifiedBy>
  <cp:revision>382</cp:revision>
  <dcterms:created xsi:type="dcterms:W3CDTF">2016-03-13T07:47:00Z</dcterms:created>
  <dcterms:modified xsi:type="dcterms:W3CDTF">2021-06-09T01:23:08Z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26B94813B89445368E380CC3A6ADF237</vt:lpwstr>
  </property>
</Properties>
</file>